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8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98880" y="1197610"/>
            <a:ext cx="9799320" cy="1973580"/>
          </a:xfrm>
        </p:spPr>
        <p:txBody>
          <a:bodyPr/>
          <a:p>
            <a:pPr algn="ctr"/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Title of your presentation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98800" y="3852500"/>
            <a:ext cx="9799200" cy="1472400"/>
          </a:xfrm>
        </p:spPr>
        <p:txBody>
          <a:bodyPr>
            <a:normAutofit lnSpcReduction="10000"/>
          </a:bodyPr>
          <a:p>
            <a:r>
              <a:rPr lang="en-US" altLang="zh-CN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Name:</a:t>
            </a:r>
            <a:endParaRPr lang="en-US" altLang="zh-CN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Company:</a:t>
            </a:r>
            <a:endParaRPr lang="en-US" altLang="zh-CN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Country:</a:t>
            </a:r>
            <a:endParaRPr lang="en-US" altLang="zh-CN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0"/>
            <a:ext cx="12192000" cy="6883400"/>
            <a:chOff x="0" y="0"/>
            <a:chExt cx="19200" cy="10840"/>
          </a:xfrm>
        </p:grpSpPr>
        <p:pic>
          <p:nvPicPr>
            <p:cNvPr id="5" name="图片 4" descr="PPT背景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19200" cy="10840"/>
            </a:xfrm>
            <a:prstGeom prst="rect">
              <a:avLst/>
            </a:prstGeom>
          </p:spPr>
        </p:pic>
        <p:pic>
          <p:nvPicPr>
            <p:cNvPr id="7" name="图片 6" descr="LOGO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19" y="169"/>
              <a:ext cx="7792" cy="1139"/>
            </a:xfrm>
            <a:prstGeom prst="rect">
              <a:avLst/>
            </a:prstGeom>
          </p:spPr>
        </p:pic>
      </p:grpSp>
      <p:sp>
        <p:nvSpPr>
          <p:cNvPr id="8" name="文本框 7"/>
          <p:cNvSpPr txBox="1"/>
          <p:nvPr/>
        </p:nvSpPr>
        <p:spPr>
          <a:xfrm>
            <a:off x="7934960" y="284480"/>
            <a:ext cx="37858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</a:rPr>
              <a:t>July 8-11th, 2025 Wuhan, China </a:t>
            </a:r>
            <a:endParaRPr lang="en-US" altLang="zh-CN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42315" y="1744980"/>
            <a:ext cx="537083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latin typeface="Times New Roman" panose="02020603050405020304" charset="0"/>
                <a:cs typeface="Times New Roman" panose="02020603050405020304" charset="0"/>
              </a:rPr>
              <a:t>Title of your presentation</a:t>
            </a:r>
            <a:endParaRPr lang="en-US" altLang="zh-CN" sz="4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42315" y="3716020"/>
            <a:ext cx="394081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Name:</a:t>
            </a:r>
            <a:endParaRPr lang="en-US" altLang="zh-CN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Company/University:</a:t>
            </a:r>
            <a:endParaRPr lang="en-US" altLang="zh-CN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Country: </a:t>
            </a:r>
            <a:endParaRPr lang="en-US" altLang="zh-CN" sz="28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309735" y="5192395"/>
            <a:ext cx="24110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</a:rPr>
              <a:t>Paper Number:</a:t>
            </a:r>
            <a:endParaRPr lang="en-US" altLang="zh-CN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</a:rPr>
              <a:t>XXX</a:t>
            </a:r>
            <a:endParaRPr lang="en-US" altLang="zh-CN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WPS 演示</Application>
  <PresentationFormat>宽屏</PresentationFormat>
  <Paragraphs>17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Wingdings</vt:lpstr>
      <vt:lpstr>Times New Roman</vt:lpstr>
      <vt:lpstr>微软雅黑</vt:lpstr>
      <vt:lpstr>Arial Unicode MS</vt:lpstr>
      <vt:lpstr>Calibri</vt:lpstr>
      <vt:lpstr>Noto Serif SC Black</vt:lpstr>
      <vt:lpstr>Palatino Linotype</vt:lpstr>
      <vt:lpstr>WPS</vt:lpstr>
      <vt:lpstr>Title of your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Lidia </cp:lastModifiedBy>
  <cp:revision>161</cp:revision>
  <dcterms:created xsi:type="dcterms:W3CDTF">2019-06-19T02:08:00Z</dcterms:created>
  <dcterms:modified xsi:type="dcterms:W3CDTF">2025-06-03T02:46:13Z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2052-12.1.0.21171</vt:lpwstr>
  </property>
  <property fmtid="{D5CDD505-2E9C-101B-9397-08002B2CF9AE}" pid="3" name="ICV">
    <vt:lpwstr>AFB4BC2253A3496988127EC63AA630E0_11</vt:lpwstr>
  </property>
</Properties>
</file>