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"/>
  </p:handoutMasterIdLst>
  <p:sldIdLst>
    <p:sldId id="256" r:id="rId3"/>
  </p:sldIdLst>
  <p:sldSz cx="30274895" cy="42803445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0FC"/>
    <a:srgbClr val="619EFB"/>
    <a:srgbClr val="E07A5F"/>
    <a:srgbClr val="090909"/>
    <a:srgbClr val="3D4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7" d="100"/>
          <a:sy n="17" d="100"/>
        </p:scale>
        <p:origin x="32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A0E8-4C77-4907-882E-5DE2B72EC1FD}" type="datetimeFigureOut">
              <a:rPr lang="fr-BE" smtClean="0"/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77B59-4A85-4DE3-8984-4F145925BE07}" type="slidenum">
              <a:rPr lang="fr-BE" smtClean="0"/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5"/>
            </a:lvl1pPr>
            <a:lvl2pPr marL="1513840" indent="0" algn="ctr">
              <a:buNone/>
              <a:defRPr sz="6620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295"/>
            </a:lvl4pPr>
            <a:lvl5pPr marL="6054725" indent="0" algn="ctr">
              <a:buNone/>
              <a:defRPr sz="5295"/>
            </a:lvl5pPr>
            <a:lvl6pPr marL="7568565" indent="0" algn="ctr">
              <a:buNone/>
              <a:defRPr sz="5295"/>
            </a:lvl6pPr>
            <a:lvl7pPr marL="9082405" indent="0" algn="ctr">
              <a:buNone/>
              <a:defRPr sz="5295"/>
            </a:lvl7pPr>
            <a:lvl8pPr marL="10596245" indent="0" algn="ctr">
              <a:buNone/>
              <a:defRPr sz="5295"/>
            </a:lvl8pPr>
            <a:lvl9pPr marL="12110085" indent="0" algn="ctr">
              <a:buNone/>
              <a:defRPr sz="5295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/>
                </a:solidFill>
              </a:defRPr>
            </a:lvl1pPr>
            <a:lvl2pPr marL="151384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4pPr>
            <a:lvl5pPr marL="605472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5pPr>
            <a:lvl6pPr marL="756856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7pPr>
            <a:lvl8pPr marL="1059624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8pPr>
            <a:lvl9pPr marL="1211008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0"/>
            </a:lvl2pPr>
            <a:lvl3pPr>
              <a:defRPr sz="7945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840" indent="0">
              <a:buNone/>
              <a:defRPr sz="9270"/>
            </a:lvl2pPr>
            <a:lvl3pPr marL="3027680" indent="0">
              <a:buNone/>
              <a:defRPr sz="7945"/>
            </a:lvl3pPr>
            <a:lvl4pPr marL="4541520" indent="0">
              <a:buNone/>
              <a:defRPr sz="6620"/>
            </a:lvl4pPr>
            <a:lvl5pPr marL="6054725" indent="0">
              <a:buNone/>
              <a:defRPr sz="6620"/>
            </a:lvl5pPr>
            <a:lvl6pPr marL="7568565" indent="0">
              <a:buNone/>
              <a:defRPr sz="6620"/>
            </a:lvl6pPr>
            <a:lvl7pPr marL="9082405" indent="0">
              <a:buNone/>
              <a:defRPr sz="6620"/>
            </a:lvl7pPr>
            <a:lvl8pPr marL="10596245" indent="0">
              <a:buNone/>
              <a:defRPr sz="6620"/>
            </a:lvl8pPr>
            <a:lvl9pPr marL="12110085" indent="0">
              <a:buNone/>
              <a:defRPr sz="662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B760-4872-4054-BEF0-AE47C11BB60A}" type="datetimeFigureOut">
              <a:rPr lang="fr-BE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3C53-9409-4586-A470-06B29B9F29BA}" type="slidenum">
              <a:rPr lang="fr-BE" smtClean="0"/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780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64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48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2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16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0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72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56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4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8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microsoft.com/office/2007/relationships/hdphoto" Target="../media/image3.wdp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1835575"/>
            <a:ext cx="30275213" cy="968188"/>
          </a:xfrm>
          <a:prstGeom prst="rect">
            <a:avLst/>
          </a:prstGeom>
          <a:solidFill>
            <a:srgbClr val="7BB0FC"/>
          </a:solidFill>
          <a:ln>
            <a:solidFill>
              <a:srgbClr val="619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ZoneTexte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0313" y="41968034"/>
            <a:ext cx="25733931" cy="70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BE" sz="3970" dirty="0">
                <a:solidFill>
                  <a:srgbClr val="3D405B"/>
                </a:solidFill>
              </a:rPr>
              <a:t>ICEE 2025</a:t>
            </a:r>
            <a:r>
              <a:rPr lang="fr-BE" sz="3970" dirty="0">
                <a:solidFill>
                  <a:srgbClr val="3D405B"/>
                </a:solidFill>
              </a:rPr>
              <a:t> Poster Session – Paper XXXX </a:t>
            </a:r>
            <a:endParaRPr lang="fr-BE" sz="3970" dirty="0">
              <a:solidFill>
                <a:srgbClr val="3D405B"/>
              </a:solidFill>
            </a:endParaRPr>
          </a:p>
        </p:txBody>
      </p:sp>
      <p:sp>
        <p:nvSpPr>
          <p:cNvPr id="23" name="Title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361" y="5119349"/>
            <a:ext cx="29086492" cy="1684020"/>
          </a:xfrm>
          <a:prstGeom prst="rect">
            <a:avLst/>
          </a:prstGeom>
        </p:spPr>
        <p:txBody>
          <a:bodyPr>
            <a:spAutoFit/>
          </a:bodyPr>
          <a:lstStyle>
            <a:lvl1pPr algn="l" defTabSz="30276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rgbClr val="3D405B"/>
                </a:solidFill>
              </a:rPr>
              <a:t>Your paper title</a:t>
            </a:r>
            <a:endParaRPr lang="en-US" sz="11500" b="1" dirty="0">
              <a:solidFill>
                <a:srgbClr val="3D405B"/>
              </a:solidFill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0" y="9438800"/>
            <a:ext cx="15137999" cy="3970318"/>
          </a:xfrm>
          <a:prstGeom prst="rect">
            <a:avLst/>
          </a:prstGeom>
        </p:spPr>
        <p:txBody>
          <a:bodyPr lIns="720000" rIns="360000">
            <a:spAutoFit/>
          </a:bodyPr>
          <a:lstStyle>
            <a:lvl1pPr marL="756920" indent="-756920" algn="l" defTabSz="3027680" rtl="0" eaLnBrk="1" latinLnBrk="0" hangingPunct="1">
              <a:lnSpc>
                <a:spcPct val="90000"/>
              </a:lnSpc>
              <a:spcBef>
                <a:spcPts val="3310"/>
              </a:spcBef>
              <a:buFont typeface="Arial" panose="020B0604020202020204" pitchFamily="34" charset="0"/>
              <a:buChar char="•"/>
              <a:defRPr sz="9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760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600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780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64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48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2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16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700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6000" b="1" dirty="0">
                <a:solidFill>
                  <a:srgbClr val="3D405B"/>
                </a:solidFill>
              </a:rPr>
              <a:t>Introduction</a:t>
            </a:r>
            <a:endParaRPr lang="en-US" sz="6000" b="1" dirty="0">
              <a:solidFill>
                <a:srgbClr val="3D405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090909"/>
                </a:solidFill>
              </a:rPr>
              <a:t>A poster should not contain too many text elements: do not overload your poster with text. Avoid for instance to simply present large copies - i.e. A1 or A2 format - of your original paper</a:t>
            </a:r>
            <a:endParaRPr lang="en-US" altLang="en-US" sz="4800" dirty="0">
              <a:solidFill>
                <a:srgbClr val="090909"/>
              </a:solidFill>
            </a:endParaRPr>
          </a:p>
        </p:txBody>
      </p:sp>
      <p:sp>
        <p:nvSpPr>
          <p:cNvPr id="25" name="Content Placeholder 3"/>
          <p:cNvSpPr txBox="1"/>
          <p:nvPr/>
        </p:nvSpPr>
        <p:spPr>
          <a:xfrm>
            <a:off x="15137214" y="9439269"/>
            <a:ext cx="15137999" cy="6793230"/>
          </a:xfrm>
          <a:prstGeom prst="rect">
            <a:avLst/>
          </a:prstGeom>
        </p:spPr>
        <p:txBody>
          <a:bodyPr vert="horz" lIns="360000" tIns="45720" rIns="72000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3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/>
            </a:pPr>
            <a:r>
              <a:rPr lang="en-US" sz="6000" b="1" dirty="0">
                <a:solidFill>
                  <a:srgbClr val="3D405B"/>
                </a:solidFill>
              </a:rPr>
              <a:t>Printing</a:t>
            </a:r>
            <a:endParaRPr lang="en-US" sz="6000" b="1" dirty="0">
              <a:solidFill>
                <a:srgbClr val="3D405B"/>
              </a:solidFill>
            </a:endParaRPr>
          </a:p>
          <a:p>
            <a:pPr algn="ctr">
              <a:spcAft>
                <a:spcPts val="3300"/>
              </a:spcAft>
            </a:pPr>
            <a:r>
              <a:rPr lang="en-US" altLang="en-US" sz="5400" b="1" dirty="0">
                <a:solidFill>
                  <a:srgbClr val="E07A5F"/>
                </a:solidFill>
              </a:rPr>
              <a:t>Do not forget to send this poster to conference secretariat before June 15!! </a:t>
            </a:r>
            <a:endParaRPr lang="en-US" altLang="en-US" sz="5400" b="1" dirty="0">
              <a:solidFill>
                <a:srgbClr val="E07A5F"/>
              </a:solidFill>
            </a:endParaRPr>
          </a:p>
          <a:p>
            <a:pPr>
              <a:spcAft>
                <a:spcPts val="3300"/>
              </a:spcAft>
            </a:pPr>
            <a:r>
              <a:rPr lang="en-US" altLang="en-US" sz="4800" dirty="0">
                <a:solidFill>
                  <a:srgbClr val="090909"/>
                </a:solidFill>
              </a:rPr>
              <a:t>A display board of about 1000 mm X 1500 mm ONLY (</a:t>
            </a:r>
            <a:r>
              <a:rPr lang="en-US" altLang="en-US" sz="4800" b="1" dirty="0">
                <a:solidFill>
                  <a:srgbClr val="090909"/>
                </a:solidFill>
              </a:rPr>
              <a:t>portrait format</a:t>
            </a:r>
            <a:r>
              <a:rPr lang="en-US" altLang="en-US" sz="4800" dirty="0">
                <a:solidFill>
                  <a:srgbClr val="090909"/>
                </a:solidFill>
              </a:rPr>
              <a:t>) will be provided for each author. It is strongly recommended to use </a:t>
            </a:r>
            <a:r>
              <a:rPr lang="en-US" altLang="en-US" sz="4800" b="1" dirty="0">
                <a:solidFill>
                  <a:srgbClr val="090909"/>
                </a:solidFill>
              </a:rPr>
              <a:t>standard A0 format </a:t>
            </a:r>
            <a:r>
              <a:rPr lang="en-US" altLang="en-US" sz="4800" dirty="0">
                <a:solidFill>
                  <a:srgbClr val="090909"/>
                </a:solidFill>
              </a:rPr>
              <a:t>(841 mm X 1189 mm) as printing format. Using several A4 sheets on poster board will not be allowed. </a:t>
            </a:r>
            <a:endParaRPr lang="en-US" altLang="en-US" sz="4800" dirty="0">
              <a:solidFill>
                <a:srgbClr val="090909"/>
              </a:solidFill>
            </a:endParaRPr>
          </a:p>
        </p:txBody>
      </p:sp>
      <p:graphicFrame>
        <p:nvGraphicFramePr>
          <p:cNvPr id="26" name="Content Placeholder 3"/>
          <p:cNvGraphicFramePr>
            <a:graphicFrameLocks noGrp="1" noMove="1" noResize="1" noDrilldown="1"/>
          </p:cNvGraphicFramePr>
          <p:nvPr/>
        </p:nvGraphicFramePr>
        <p:xfrm>
          <a:off x="1755648" y="7022592"/>
          <a:ext cx="26765505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1835"/>
                <a:gridCol w="8921835"/>
                <a:gridCol w="8921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First</a:t>
                      </a:r>
                      <a:r>
                        <a:rPr lang="en-US" sz="4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Name Last Name</a:t>
                      </a:r>
                      <a:endParaRPr lang="en-US" sz="48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4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Affiliation, Country</a:t>
                      </a:r>
                      <a:endParaRPr lang="en-US" sz="4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First</a:t>
                      </a:r>
                      <a:r>
                        <a:rPr lang="en-US" sz="4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Name Last Name</a:t>
                      </a:r>
                      <a:endParaRPr lang="en-US" sz="48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4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Affiliation, Country</a:t>
                      </a:r>
                      <a:endParaRPr lang="en-US" sz="4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First</a:t>
                      </a:r>
                      <a:r>
                        <a:rPr lang="en-US" sz="4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Name Last Name</a:t>
                      </a:r>
                      <a:endParaRPr lang="en-US" sz="48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4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Affiliation, Country</a:t>
                      </a:r>
                      <a:endParaRPr lang="en-US" sz="4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Content Placeholder 2"/>
          <p:cNvSpPr txBox="1"/>
          <p:nvPr/>
        </p:nvSpPr>
        <p:spPr>
          <a:xfrm>
            <a:off x="-785" y="20877938"/>
            <a:ext cx="15137999" cy="14080778"/>
          </a:xfrm>
          <a:prstGeom prst="rect">
            <a:avLst/>
          </a:prstGeom>
        </p:spPr>
        <p:txBody>
          <a:bodyPr vert="horz" lIns="720000" tIns="45720" rIns="360000" bIns="45720" rtlCol="0">
            <a:spAutoFit/>
          </a:bodyPr>
          <a:lstStyle>
            <a:lvl1pPr marL="756920" indent="-756920" algn="l" defTabSz="3027680" rtl="0" eaLnBrk="1" latinLnBrk="0" hangingPunct="1">
              <a:lnSpc>
                <a:spcPct val="90000"/>
              </a:lnSpc>
              <a:spcBef>
                <a:spcPts val="3310"/>
              </a:spcBef>
              <a:buFont typeface="Arial" panose="020B0604020202020204" pitchFamily="34" charset="0"/>
              <a:buChar char="•"/>
              <a:defRPr sz="6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760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600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780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64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48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2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16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700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300"/>
              </a:spcBef>
              <a:buNone/>
            </a:pPr>
            <a:r>
              <a:rPr lang="en-US" altLang="en-US" b="1" dirty="0">
                <a:solidFill>
                  <a:srgbClr val="3D405B"/>
                </a:solidFill>
              </a:rPr>
              <a:t>Design of the poster</a:t>
            </a:r>
            <a:endParaRPr lang="en-US" altLang="en-US" b="1" dirty="0">
              <a:solidFill>
                <a:srgbClr val="3D405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altLang="en-US" sz="4800" dirty="0">
                <a:solidFill>
                  <a:srgbClr val="090909"/>
                </a:solidFill>
              </a:rPr>
              <a:t>Pictures, photographs, figures, graphics, workflow diagrams etc. are usually easier and more visually appealing, rather than long text blocks. Use colors! </a:t>
            </a:r>
            <a:endParaRPr lang="en-US" altLang="en-US" sz="4800" dirty="0">
              <a:solidFill>
                <a:srgbClr val="09090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altLang="en-US" sz="4800" dirty="0">
                <a:solidFill>
                  <a:srgbClr val="090909"/>
                </a:solidFill>
              </a:rPr>
              <a:t>When you use text, it is better </a:t>
            </a:r>
            <a:r>
              <a:rPr lang="en-US" altLang="en-US" sz="4800" b="1" dirty="0">
                <a:solidFill>
                  <a:srgbClr val="090909"/>
                </a:solidFill>
              </a:rPr>
              <a:t>not to use smaller font sizes than the smallest ones used in this template (Calibri: 48 points).</a:t>
            </a:r>
            <a:r>
              <a:rPr lang="en-US" altLang="en-US" sz="4800" dirty="0">
                <a:solidFill>
                  <a:srgbClr val="090909"/>
                </a:solidFill>
              </a:rPr>
              <a:t> Your poster must be legible from a 5</a:t>
            </a:r>
            <a:r>
              <a:rPr lang="nl-BE" altLang="en-US" sz="4800" dirty="0">
                <a:solidFill>
                  <a:srgbClr val="090909"/>
                </a:solidFill>
              </a:rPr>
              <a:t> </a:t>
            </a:r>
            <a:r>
              <a:rPr lang="en-US" altLang="en-US" sz="4800" dirty="0">
                <a:solidFill>
                  <a:srgbClr val="090909"/>
                </a:solidFill>
              </a:rPr>
              <a:t>m distance. </a:t>
            </a:r>
            <a:endParaRPr lang="en-US" dirty="0">
              <a:solidFill>
                <a:srgbClr val="090909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rgbClr val="3D405B"/>
                </a:solidFill>
              </a:rPr>
              <a:t>Template</a:t>
            </a:r>
            <a:endParaRPr lang="en-US" b="1" dirty="0">
              <a:solidFill>
                <a:srgbClr val="3D405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300"/>
              </a:spcAft>
              <a:buNone/>
            </a:pPr>
            <a:r>
              <a:rPr lang="en-US" altLang="en-US" sz="4800" dirty="0">
                <a:solidFill>
                  <a:srgbClr val="090909"/>
                </a:solidFill>
              </a:rPr>
              <a:t>You are required to use the template of the CIRED 2023 conference. </a:t>
            </a:r>
            <a:r>
              <a:rPr lang="en-US" altLang="en-US" sz="4800" b="1" dirty="0">
                <a:solidFill>
                  <a:srgbClr val="090909"/>
                </a:solidFill>
              </a:rPr>
              <a:t>In the title section, change the text by your title and XXXX by your paper number.</a:t>
            </a:r>
            <a:endParaRPr lang="en-US" altLang="en-US" sz="4800" b="1" dirty="0">
              <a:solidFill>
                <a:srgbClr val="090909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300"/>
              </a:spcAft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rgbClr val="E07A5F"/>
                </a:solidFill>
              </a:rPr>
              <a:t>Do not forget to change the footer with your paper number and session number.</a:t>
            </a:r>
            <a:endParaRPr lang="en-US" altLang="en-US" sz="4800" b="1" dirty="0">
              <a:solidFill>
                <a:srgbClr val="E07A5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300"/>
              </a:spcBef>
              <a:buFont typeface="Arial" panose="020B0604020202020204" pitchFamily="34" charset="0"/>
              <a:buNone/>
            </a:pPr>
            <a:endParaRPr lang="en-US" altLang="en-US" sz="4800" dirty="0"/>
          </a:p>
        </p:txBody>
      </p:sp>
      <p:pic>
        <p:nvPicPr>
          <p:cNvPr id="28" name="Picture 4" descr="Ã©sultat de recherche d'images pour &quot;printer icon&quot;"/>
          <p:cNvPicPr>
            <a:picLocks noChangeAspect="1" noChangeArrowheads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813" y="17197321"/>
            <a:ext cx="48768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Content Placeholder 3"/>
          <p:cNvSpPr txBox="1"/>
          <p:nvPr/>
        </p:nvSpPr>
        <p:spPr>
          <a:xfrm>
            <a:off x="15137130" y="29065170"/>
            <a:ext cx="15137999" cy="6624955"/>
          </a:xfrm>
          <a:prstGeom prst="rect">
            <a:avLst/>
          </a:prstGeom>
        </p:spPr>
        <p:txBody>
          <a:bodyPr vert="horz" lIns="360000" tIns="45720" rIns="720000" bIns="45720" rtlCol="0">
            <a:spAutoFit/>
          </a:bodyPr>
          <a:lstStyle>
            <a:lvl1pPr marL="756920" indent="-756920" algn="l" defTabSz="3027680" rtl="0" eaLnBrk="1" latinLnBrk="0" hangingPunct="1">
              <a:lnSpc>
                <a:spcPct val="90000"/>
              </a:lnSpc>
              <a:spcBef>
                <a:spcPts val="331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760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600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780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64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48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2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16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7005" indent="-756920" algn="l" defTabSz="3027680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b="1" dirty="0">
                <a:solidFill>
                  <a:srgbClr val="3D405B"/>
                </a:solidFill>
              </a:rPr>
              <a:t>File size</a:t>
            </a:r>
            <a:endParaRPr lang="en-US" altLang="en-US" b="1" dirty="0">
              <a:solidFill>
                <a:srgbClr val="3D405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300"/>
              </a:spcAft>
              <a:buNone/>
            </a:pPr>
            <a:r>
              <a:rPr lang="en-US" altLang="en-US" sz="4800" dirty="0">
                <a:solidFill>
                  <a:srgbClr val="090909"/>
                </a:solidFill>
              </a:rPr>
              <a:t>The total PDF file size should </a:t>
            </a:r>
            <a:r>
              <a:rPr lang="en-US" altLang="en-US" sz="4800" b="1" dirty="0">
                <a:solidFill>
                  <a:srgbClr val="090909"/>
                </a:solidFill>
              </a:rPr>
              <a:t>not exceed 2 pages and 20 MB</a:t>
            </a:r>
            <a:r>
              <a:rPr lang="en-US" altLang="en-US" sz="4800" dirty="0">
                <a:solidFill>
                  <a:srgbClr val="090909"/>
                </a:solidFill>
              </a:rPr>
              <a:t>. </a:t>
            </a:r>
            <a:endParaRPr lang="en-US" altLang="en-US" sz="4800" dirty="0">
              <a:solidFill>
                <a:srgbClr val="090909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b="1" dirty="0">
                <a:solidFill>
                  <a:srgbClr val="3D405B"/>
                </a:solidFill>
              </a:rPr>
              <a:t>Conclusion</a:t>
            </a:r>
            <a:endParaRPr lang="en-US" altLang="en-US" b="1" dirty="0">
              <a:solidFill>
                <a:srgbClr val="3D405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300"/>
              </a:spcAft>
              <a:buNone/>
            </a:pPr>
            <a:r>
              <a:rPr lang="fr-BE" altLang="en-US" sz="4800" dirty="0">
                <a:solidFill>
                  <a:srgbClr val="090909"/>
                </a:solidFill>
              </a:rPr>
              <a:t>A </a:t>
            </a:r>
            <a:r>
              <a:rPr lang="fr-BE" altLang="en-US" sz="4800" dirty="0" err="1">
                <a:solidFill>
                  <a:srgbClr val="090909"/>
                </a:solidFill>
              </a:rPr>
              <a:t>great</a:t>
            </a:r>
            <a:r>
              <a:rPr lang="fr-BE" altLang="en-US" sz="4800" dirty="0">
                <a:solidFill>
                  <a:srgbClr val="090909"/>
                </a:solidFill>
              </a:rPr>
              <a:t> poster has to </a:t>
            </a:r>
            <a:r>
              <a:rPr lang="fr-BE" altLang="en-US" sz="4800" dirty="0" err="1">
                <a:solidFill>
                  <a:srgbClr val="090909"/>
                </a:solidFill>
              </a:rPr>
              <a:t>be</a:t>
            </a:r>
            <a:r>
              <a:rPr lang="fr-BE" altLang="en-US" sz="4800" dirty="0">
                <a:solidFill>
                  <a:srgbClr val="090909"/>
                </a:solidFill>
              </a:rPr>
              <a:t> </a:t>
            </a:r>
            <a:r>
              <a:rPr lang="fr-BE" altLang="en-US" sz="4800" dirty="0" err="1">
                <a:solidFill>
                  <a:srgbClr val="090909"/>
                </a:solidFill>
              </a:rPr>
              <a:t>readable</a:t>
            </a:r>
            <a:r>
              <a:rPr lang="fr-BE" altLang="en-US" sz="4800" dirty="0">
                <a:solidFill>
                  <a:srgbClr val="090909"/>
                </a:solidFill>
              </a:rPr>
              <a:t>, </a:t>
            </a:r>
            <a:r>
              <a:rPr lang="fr-BE" altLang="en-US" sz="4800" dirty="0" err="1">
                <a:solidFill>
                  <a:srgbClr val="090909"/>
                </a:solidFill>
              </a:rPr>
              <a:t>legible</a:t>
            </a:r>
            <a:r>
              <a:rPr lang="fr-BE" altLang="en-US" sz="4800" dirty="0">
                <a:solidFill>
                  <a:srgbClr val="090909"/>
                </a:solidFill>
              </a:rPr>
              <a:t>, </a:t>
            </a:r>
            <a:r>
              <a:rPr lang="fr-BE" altLang="en-US" sz="4800" dirty="0" err="1">
                <a:solidFill>
                  <a:srgbClr val="090909"/>
                </a:solidFill>
              </a:rPr>
              <a:t>well-organised</a:t>
            </a:r>
            <a:r>
              <a:rPr lang="fr-BE" altLang="en-US" sz="4800" dirty="0">
                <a:solidFill>
                  <a:srgbClr val="090909"/>
                </a:solidFill>
              </a:rPr>
              <a:t> and succinct. </a:t>
            </a:r>
            <a:endParaRPr lang="fr-BE" altLang="en-US" sz="4800" dirty="0">
              <a:solidFill>
                <a:srgbClr val="090909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300"/>
              </a:spcAft>
              <a:buNone/>
            </a:pPr>
            <a:r>
              <a:rPr lang="en-US" altLang="en-US" sz="4800" dirty="0">
                <a:solidFill>
                  <a:srgbClr val="E07A5F"/>
                </a:solidFill>
              </a:rPr>
              <a:t>We are looking forward to seeing you in Rome!</a:t>
            </a:r>
            <a:endParaRPr lang="fr-FR" altLang="en-US" sz="4800" dirty="0">
              <a:solidFill>
                <a:srgbClr val="E07A5F"/>
              </a:solidFill>
            </a:endParaRPr>
          </a:p>
        </p:txBody>
      </p:sp>
      <p:pic>
        <p:nvPicPr>
          <p:cNvPr id="30" name="Picture 6" descr="Ã©sultat de recherche d'images pour &quot;icon graph&quot;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7" t="24000" r="22517" b="22158"/>
          <a:stretch>
            <a:fillRect/>
          </a:stretch>
        </p:blipFill>
        <p:spPr bwMode="auto">
          <a:xfrm>
            <a:off x="3887577" y="33807339"/>
            <a:ext cx="7361273" cy="68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resenti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57" y="14520484"/>
            <a:ext cx="8115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2783699" y="19323045"/>
            <a:ext cx="9569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Figure 1 – An example of a person presenting</a:t>
            </a:r>
            <a:endParaRPr lang="en-US" sz="4000" dirty="0"/>
          </a:p>
        </p:txBody>
      </p:sp>
      <p:sp>
        <p:nvSpPr>
          <p:cNvPr id="33" name="TextBox 14"/>
          <p:cNvSpPr txBox="1"/>
          <p:nvPr/>
        </p:nvSpPr>
        <p:spPr>
          <a:xfrm>
            <a:off x="5191247" y="40286899"/>
            <a:ext cx="4753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Figure 2 – A bar graph</a:t>
            </a:r>
            <a:endParaRPr lang="en-US" sz="4000" dirty="0"/>
          </a:p>
        </p:txBody>
      </p:sp>
      <p:sp>
        <p:nvSpPr>
          <p:cNvPr id="34" name="TextBox 15"/>
          <p:cNvSpPr txBox="1"/>
          <p:nvPr/>
        </p:nvSpPr>
        <p:spPr>
          <a:xfrm>
            <a:off x="17666917" y="22074121"/>
            <a:ext cx="1007859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00"/>
              </a:spcAft>
              <a:buClrTx/>
              <a:buSzTx/>
              <a:buFontTx/>
            </a:pPr>
            <a:r>
              <a:rPr lang="en-US" altLang="en-US" sz="5400" b="1" dirty="0">
                <a:solidFill>
                  <a:srgbClr val="E07A5F"/>
                </a:solidFill>
              </a:rPr>
              <a:t>Figure 3 – Failing to send the poster before June 15, you will have to print it by yourself and bring it to the conference!</a:t>
            </a:r>
            <a:endParaRPr lang="en-US" altLang="en-US" sz="5400" b="1" dirty="0">
              <a:solidFill>
                <a:srgbClr val="E07A5F"/>
              </a:solidFill>
            </a:endParaRPr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5"/>
          <a:srcRect l="1234" t="55741" r="2527" b="8095"/>
          <a:stretch>
            <a:fillRect/>
          </a:stretch>
        </p:blipFill>
        <p:spPr>
          <a:xfrm>
            <a:off x="-635" y="-1270"/>
            <a:ext cx="30276165" cy="25152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WU0ZDUyNmY4ZTU4ODNkYzUzZTNmOGZlODFjNTA0NjcifQ=="/>
  <p:tag name="resource_record_key" val="{&quot;13&quot;:[4364924,4364907]}"/>
</p:tagLst>
</file>

<file path=ppt/theme/theme1.xml><?xml version="1.0" encoding="utf-8"?>
<a:theme xmlns:a="http://schemas.openxmlformats.org/drawingml/2006/main" name="Thème Office">
  <a:themeElements>
    <a:clrScheme name="Personnalisé 1">
      <a:dk1>
        <a:srgbClr val="090909"/>
      </a:dk1>
      <a:lt1>
        <a:srgbClr val="FFFFFF"/>
      </a:lt1>
      <a:dk2>
        <a:srgbClr val="3D405B"/>
      </a:dk2>
      <a:lt2>
        <a:srgbClr val="F7F7F7"/>
      </a:lt2>
      <a:accent1>
        <a:srgbClr val="E07A5F"/>
      </a:accent1>
      <a:accent2>
        <a:srgbClr val="81B29A"/>
      </a:accent2>
      <a:accent3>
        <a:srgbClr val="C3BBB1"/>
      </a:accent3>
      <a:accent4>
        <a:srgbClr val="3D405B"/>
      </a:accent4>
      <a:accent5>
        <a:srgbClr val="E3B319"/>
      </a:accent5>
      <a:accent6>
        <a:srgbClr val="17419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WPS 演示</Application>
  <PresentationFormat>Personnalisé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等线</vt:lpstr>
      <vt:lpstr>Thème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Office</dc:creator>
  <cp:lastModifiedBy>Lidia </cp:lastModifiedBy>
  <cp:revision>11</cp:revision>
  <dcterms:created xsi:type="dcterms:W3CDTF">2022-11-03T14:35:00Z</dcterms:created>
  <dcterms:modified xsi:type="dcterms:W3CDTF">2025-06-03T01:29:44Z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2AE61A700732418EBE744AD5A065DEBF_12</vt:lpwstr>
  </property>
  <property fmtid="{D5CDD505-2E9C-101B-9397-08002B2CF9AE}" pid="3" name="KSOProductBuildVer">
    <vt:lpwstr>2052-12.1.0.21171</vt:lpwstr>
  </property>
</Properties>
</file>